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64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5C03-3CFB-4897-9275-D9C7EE89E45D}" type="datetimeFigureOut">
              <a:rPr lang="fr-FR" smtClean="0"/>
              <a:t>08/04/2025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279E-E74B-4708-8F68-E4C4B62D08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1545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5C03-3CFB-4897-9275-D9C7EE89E45D}" type="datetimeFigureOut">
              <a:rPr lang="fr-FR" smtClean="0"/>
              <a:t>08/04/2025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279E-E74B-4708-8F68-E4C4B62D08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15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5C03-3CFB-4897-9275-D9C7EE89E45D}" type="datetimeFigureOut">
              <a:rPr lang="fr-FR" smtClean="0"/>
              <a:t>08/04/2025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279E-E74B-4708-8F68-E4C4B62D08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116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5C03-3CFB-4897-9275-D9C7EE89E45D}" type="datetimeFigureOut">
              <a:rPr lang="fr-FR" smtClean="0"/>
              <a:t>08/04/2025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279E-E74B-4708-8F68-E4C4B62D08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4473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5C03-3CFB-4897-9275-D9C7EE89E45D}" type="datetimeFigureOut">
              <a:rPr lang="fr-FR" smtClean="0"/>
              <a:t>08/04/2025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279E-E74B-4708-8F68-E4C4B62D08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1846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5C03-3CFB-4897-9275-D9C7EE89E45D}" type="datetimeFigureOut">
              <a:rPr lang="fr-FR" smtClean="0"/>
              <a:t>08/04/2025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279E-E74B-4708-8F68-E4C4B62D08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9822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5C03-3CFB-4897-9275-D9C7EE89E45D}" type="datetimeFigureOut">
              <a:rPr lang="fr-FR" smtClean="0"/>
              <a:t>08/04/2025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279E-E74B-4708-8F68-E4C4B62D08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5683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5C03-3CFB-4897-9275-D9C7EE89E45D}" type="datetimeFigureOut">
              <a:rPr lang="fr-FR" smtClean="0"/>
              <a:t>08/04/2025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279E-E74B-4708-8F68-E4C4B62D08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4261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5C03-3CFB-4897-9275-D9C7EE89E45D}" type="datetimeFigureOut">
              <a:rPr lang="fr-FR" smtClean="0"/>
              <a:t>08/04/2025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279E-E74B-4708-8F68-E4C4B62D08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427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5C03-3CFB-4897-9275-D9C7EE89E45D}" type="datetimeFigureOut">
              <a:rPr lang="fr-FR" smtClean="0"/>
              <a:t>08/04/2025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279E-E74B-4708-8F68-E4C4B62D08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6081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5C03-3CFB-4897-9275-D9C7EE89E45D}" type="datetimeFigureOut">
              <a:rPr lang="fr-FR" smtClean="0"/>
              <a:t>08/04/2025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C279E-E74B-4708-8F68-E4C4B62D08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7776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85C03-3CFB-4897-9275-D9C7EE89E45D}" type="datetimeFigureOut">
              <a:rPr lang="fr-FR" smtClean="0"/>
              <a:t>08/04/2025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C279E-E74B-4708-8F68-E4C4B62D08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6126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776581" y="1027134"/>
            <a:ext cx="2993721" cy="48600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Baie GTC à créer dans le local SUPERVISION</a:t>
            </a:r>
            <a:endParaRPr lang="fr-FR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10359025" y="2718148"/>
            <a:ext cx="1716065" cy="1327759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Poste de supervision </a:t>
            </a:r>
            <a:r>
              <a:rPr lang="fr-FR" dirty="0" smtClean="0"/>
              <a:t>avec synoptique animé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237995" y="263046"/>
            <a:ext cx="2242158" cy="45970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GTE</a:t>
            </a:r>
          </a:p>
          <a:p>
            <a:pPr algn="ctr"/>
            <a:r>
              <a:rPr lang="fr-FR" i="1" u="sng" dirty="0" smtClean="0"/>
              <a:t>Points TOR ELEC</a:t>
            </a:r>
          </a:p>
          <a:p>
            <a:pPr marL="285750" indent="-285750" algn="ctr">
              <a:buFontTx/>
              <a:buChar char="-"/>
            </a:pPr>
            <a:r>
              <a:rPr lang="fr-FR" dirty="0" smtClean="0"/>
              <a:t>TGBT</a:t>
            </a:r>
          </a:p>
          <a:p>
            <a:pPr marL="285750" indent="-285750" algn="ctr">
              <a:buFontTx/>
              <a:buChar char="-"/>
            </a:pPr>
            <a:r>
              <a:rPr lang="fr-FR" dirty="0" smtClean="0"/>
              <a:t>AGBT</a:t>
            </a:r>
          </a:p>
          <a:p>
            <a:pPr marL="285750" indent="-285750" algn="ctr">
              <a:buFontTx/>
              <a:buChar char="-"/>
            </a:pPr>
            <a:r>
              <a:rPr lang="fr-FR" dirty="0" smtClean="0"/>
              <a:t>Transformateur</a:t>
            </a:r>
          </a:p>
          <a:p>
            <a:pPr marL="285750" indent="-285750" algn="ctr">
              <a:buFontTx/>
              <a:buChar char="-"/>
            </a:pPr>
            <a:r>
              <a:rPr lang="fr-FR" dirty="0" smtClean="0"/>
              <a:t>Onduleur</a:t>
            </a:r>
          </a:p>
          <a:p>
            <a:pPr marL="285750" indent="-285750" algn="ctr">
              <a:buFontTx/>
              <a:buChar char="-"/>
            </a:pPr>
            <a:r>
              <a:rPr lang="fr-FR" dirty="0" err="1" smtClean="0"/>
              <a:t>TDs</a:t>
            </a:r>
            <a:endParaRPr lang="fr-FR" dirty="0" smtClean="0"/>
          </a:p>
          <a:p>
            <a:pPr marL="285750" indent="-285750" algn="ctr">
              <a:buFontTx/>
              <a:buChar char="-"/>
            </a:pPr>
            <a:r>
              <a:rPr lang="fr-FR" dirty="0" err="1" smtClean="0"/>
              <a:t>Tdo</a:t>
            </a:r>
            <a:endParaRPr lang="fr-FR" dirty="0" smtClean="0"/>
          </a:p>
          <a:p>
            <a:pPr marL="285750" indent="-285750" algn="ctr">
              <a:buFontTx/>
              <a:buChar char="-"/>
            </a:pPr>
            <a:r>
              <a:rPr lang="fr-FR" dirty="0" smtClean="0"/>
              <a:t>Compteurs</a:t>
            </a:r>
          </a:p>
          <a:p>
            <a:pPr marL="285750" indent="-285750" algn="ctr">
              <a:buFontTx/>
              <a:buChar char="-"/>
            </a:pPr>
            <a:r>
              <a:rPr lang="fr-FR" dirty="0" smtClean="0"/>
              <a:t>Synthèse disjoncteur CVC</a:t>
            </a:r>
          </a:p>
          <a:p>
            <a:pPr marL="285750" indent="-285750" algn="ctr">
              <a:buFontTx/>
              <a:buChar char="-"/>
            </a:pPr>
            <a:r>
              <a:rPr lang="fr-FR" dirty="0" smtClean="0"/>
              <a:t>Ascenseur</a:t>
            </a:r>
          </a:p>
          <a:p>
            <a:pPr marL="285750" indent="-285750" algn="ctr">
              <a:buFontTx/>
              <a:buChar char="-"/>
            </a:pPr>
            <a:r>
              <a:rPr lang="fr-FR" dirty="0" smtClean="0"/>
              <a:t>Ballon ECS</a:t>
            </a:r>
          </a:p>
          <a:p>
            <a:pPr marL="285750" indent="-285750" algn="ctr">
              <a:buFontTx/>
              <a:buChar char="-"/>
            </a:pPr>
            <a:r>
              <a:rPr lang="fr-FR" dirty="0" err="1" smtClean="0"/>
              <a:t>Etc</a:t>
            </a:r>
            <a:endParaRPr lang="fr-FR" dirty="0" smtClean="0"/>
          </a:p>
        </p:txBody>
      </p:sp>
      <p:sp>
        <p:nvSpPr>
          <p:cNvPr id="7" name="Rectangle 6"/>
          <p:cNvSpPr/>
          <p:nvPr/>
        </p:nvSpPr>
        <p:spPr>
          <a:xfrm>
            <a:off x="3346537" y="263045"/>
            <a:ext cx="2242158" cy="459705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 b="1" dirty="0" smtClean="0"/>
          </a:p>
          <a:p>
            <a:pPr algn="ctr"/>
            <a:r>
              <a:rPr lang="fr-FR" sz="2400" b="1" dirty="0" smtClean="0"/>
              <a:t>GTC</a:t>
            </a:r>
          </a:p>
          <a:p>
            <a:pPr algn="ctr"/>
            <a:r>
              <a:rPr lang="fr-FR" i="1" u="sng" dirty="0" smtClean="0"/>
              <a:t>Points </a:t>
            </a:r>
            <a:r>
              <a:rPr lang="fr-FR" i="1" u="sng" dirty="0" err="1" smtClean="0"/>
              <a:t>ModBUS</a:t>
            </a:r>
            <a:r>
              <a:rPr lang="fr-FR" i="1" u="sng" dirty="0" smtClean="0"/>
              <a:t> CVC</a:t>
            </a:r>
          </a:p>
          <a:p>
            <a:pPr algn="ctr"/>
            <a:r>
              <a:rPr lang="fr-FR" dirty="0" smtClean="0"/>
              <a:t>-CTA</a:t>
            </a:r>
          </a:p>
          <a:p>
            <a:pPr algn="ctr"/>
            <a:r>
              <a:rPr lang="fr-FR" dirty="0" smtClean="0"/>
              <a:t>-VMC</a:t>
            </a:r>
          </a:p>
          <a:p>
            <a:pPr algn="ctr"/>
            <a:r>
              <a:rPr lang="fr-FR" dirty="0" smtClean="0"/>
              <a:t>-VRV</a:t>
            </a:r>
          </a:p>
          <a:p>
            <a:pPr algn="ctr"/>
            <a:r>
              <a:rPr lang="fr-FR" dirty="0" smtClean="0"/>
              <a:t>-Groupe froid</a:t>
            </a:r>
          </a:p>
          <a:p>
            <a:pPr algn="ctr"/>
            <a:r>
              <a:rPr lang="fr-FR" dirty="0" smtClean="0"/>
              <a:t>-Sous station</a:t>
            </a:r>
          </a:p>
          <a:p>
            <a:pPr algn="ctr"/>
            <a:r>
              <a:rPr lang="fr-FR" dirty="0" smtClean="0"/>
              <a:t>-Ventilo-convecteur</a:t>
            </a:r>
          </a:p>
          <a:p>
            <a:pPr algn="ctr"/>
            <a:r>
              <a:rPr lang="fr-FR" dirty="0" smtClean="0"/>
              <a:t>-</a:t>
            </a:r>
            <a:r>
              <a:rPr lang="fr-FR" dirty="0" err="1" smtClean="0"/>
              <a:t>Aérochauffeur</a:t>
            </a:r>
            <a:endParaRPr lang="fr-FR" dirty="0" smtClean="0"/>
          </a:p>
          <a:p>
            <a:pPr algn="ctr"/>
            <a:r>
              <a:rPr lang="fr-FR" dirty="0" smtClean="0"/>
              <a:t>-Panneaux rayonnant</a:t>
            </a:r>
          </a:p>
          <a:p>
            <a:pPr algn="ctr"/>
            <a:r>
              <a:rPr lang="fr-FR" dirty="0" smtClean="0"/>
              <a:t>-SPLIT local HT</a:t>
            </a:r>
          </a:p>
          <a:p>
            <a:pPr algn="ctr"/>
            <a:r>
              <a:rPr lang="fr-FR" dirty="0" smtClean="0"/>
              <a:t>-AEG</a:t>
            </a:r>
          </a:p>
          <a:p>
            <a:pPr algn="ctr"/>
            <a:r>
              <a:rPr lang="fr-FR" i="1" u="sng" dirty="0" smtClean="0"/>
              <a:t>Points TOR CVC</a:t>
            </a:r>
          </a:p>
          <a:p>
            <a:pPr algn="ctr"/>
            <a:r>
              <a:rPr lang="fr-FR" dirty="0" smtClean="0"/>
              <a:t>-Détection de fuites</a:t>
            </a:r>
          </a:p>
          <a:p>
            <a:pPr algn="ctr"/>
            <a:r>
              <a:rPr lang="fr-FR" dirty="0" smtClean="0"/>
              <a:t>-Compteurs</a:t>
            </a:r>
          </a:p>
          <a:p>
            <a:pPr algn="ctr"/>
            <a:r>
              <a:rPr lang="fr-FR" dirty="0" smtClean="0"/>
              <a:t>-Incendie</a:t>
            </a:r>
          </a:p>
          <a:p>
            <a:pPr algn="ctr"/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 rot="10800000" flipV="1">
            <a:off x="668054" y="5200389"/>
            <a:ext cx="4920641" cy="147807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Production photovoltaïque</a:t>
            </a:r>
          </a:p>
          <a:p>
            <a:pPr algn="ctr"/>
            <a:r>
              <a:rPr lang="fr-FR" i="1" u="sng" dirty="0" smtClean="0"/>
              <a:t>Points </a:t>
            </a:r>
            <a:r>
              <a:rPr lang="fr-FR" i="1" u="sng" dirty="0" err="1" smtClean="0"/>
              <a:t>ModBUS</a:t>
            </a:r>
            <a:r>
              <a:rPr lang="fr-FR" i="1" u="sng" dirty="0" smtClean="0"/>
              <a:t> </a:t>
            </a:r>
          </a:p>
          <a:p>
            <a:pPr algn="ctr"/>
            <a:r>
              <a:rPr lang="fr-FR" dirty="0" smtClean="0"/>
              <a:t>-Onduleur PPV</a:t>
            </a:r>
          </a:p>
          <a:p>
            <a:pPr algn="ctr"/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7340254" y="4070957"/>
            <a:ext cx="1891430" cy="9519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Automate CSPN :</a:t>
            </a:r>
          </a:p>
          <a:p>
            <a:pPr algn="ctr"/>
            <a:endParaRPr lang="fr-FR" dirty="0" smtClean="0">
              <a:solidFill>
                <a:schemeClr val="bg1"/>
              </a:solidFill>
            </a:endParaRPr>
          </a:p>
          <a:p>
            <a:pPr algn="ctr"/>
            <a:r>
              <a:rPr lang="fr-FR" dirty="0" smtClean="0">
                <a:solidFill>
                  <a:schemeClr val="bg1"/>
                </a:solidFill>
                <a:sym typeface="Wingdings" panose="05000000000000000000" pitchFamily="2" charset="2"/>
              </a:rPr>
              <a:t> Bornier TOR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21464" y="1478283"/>
            <a:ext cx="1891430" cy="95197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SWITCH MOXA :</a:t>
            </a:r>
          </a:p>
          <a:p>
            <a:pPr algn="ctr"/>
            <a:r>
              <a:rPr lang="fr-FR" dirty="0" smtClean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fr-FR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ModBUS</a:t>
            </a:r>
            <a:r>
              <a:rPr lang="fr-FR" dirty="0" smtClean="0">
                <a:solidFill>
                  <a:schemeClr val="bg1"/>
                </a:solidFill>
                <a:sym typeface="Wingdings" panose="05000000000000000000" pitchFamily="2" charset="2"/>
              </a:rPr>
              <a:t>/IP</a:t>
            </a:r>
            <a:endParaRPr lang="fr-FR" dirty="0" smtClean="0">
              <a:solidFill>
                <a:schemeClr val="bg1"/>
              </a:solidFill>
            </a:endParaRPr>
          </a:p>
          <a:p>
            <a:pPr algn="ctr"/>
            <a:r>
              <a:rPr lang="fr-FR" dirty="0" smtClean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fr-FR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ModBUS</a:t>
            </a:r>
            <a:r>
              <a:rPr lang="fr-FR" dirty="0" smtClean="0">
                <a:solidFill>
                  <a:schemeClr val="bg1"/>
                </a:solidFill>
                <a:sym typeface="Wingdings" panose="05000000000000000000" pitchFamily="2" charset="2"/>
              </a:rPr>
              <a:t>/KNX</a:t>
            </a:r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14" name="Connecteur droit 13"/>
          <p:cNvCxnSpPr/>
          <p:nvPr/>
        </p:nvCxnSpPr>
        <p:spPr>
          <a:xfrm flipV="1">
            <a:off x="8267179" y="162838"/>
            <a:ext cx="6262" cy="86429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8267179" y="271821"/>
            <a:ext cx="224842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230VAC depuis TGO local SUPERVISION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8" name="Connecteur en angle 17"/>
          <p:cNvCxnSpPr>
            <a:stCxn id="6" idx="2"/>
          </p:cNvCxnSpPr>
          <p:nvPr/>
        </p:nvCxnSpPr>
        <p:spPr>
          <a:xfrm rot="16200000" flipH="1">
            <a:off x="3986408" y="2232762"/>
            <a:ext cx="162838" cy="5417507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en angle 19"/>
          <p:cNvCxnSpPr/>
          <p:nvPr/>
        </p:nvCxnSpPr>
        <p:spPr>
          <a:xfrm flipV="1">
            <a:off x="5588697" y="4248411"/>
            <a:ext cx="1111686" cy="2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en angle 32"/>
          <p:cNvCxnSpPr/>
          <p:nvPr/>
        </p:nvCxnSpPr>
        <p:spPr>
          <a:xfrm>
            <a:off x="5588695" y="1691014"/>
            <a:ext cx="1187886" cy="263258"/>
          </a:xfrm>
          <a:prstGeom prst="bentConnector3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/>
          <p:cNvCxnSpPr/>
          <p:nvPr/>
        </p:nvCxnSpPr>
        <p:spPr>
          <a:xfrm>
            <a:off x="6288066" y="2217107"/>
            <a:ext cx="48851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3" name="Connecteur droit 42"/>
          <p:cNvCxnSpPr/>
          <p:nvPr/>
        </p:nvCxnSpPr>
        <p:spPr>
          <a:xfrm flipH="1">
            <a:off x="6270321" y="2217107"/>
            <a:ext cx="17745" cy="372231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/>
          <p:cNvCxnSpPr>
            <a:endCxn id="8" idx="1"/>
          </p:cNvCxnSpPr>
          <p:nvPr/>
        </p:nvCxnSpPr>
        <p:spPr>
          <a:xfrm flipH="1">
            <a:off x="5588695" y="5939425"/>
            <a:ext cx="69937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8" name="Connecteur droit avec flèche 47"/>
          <p:cNvCxnSpPr/>
          <p:nvPr/>
        </p:nvCxnSpPr>
        <p:spPr>
          <a:xfrm>
            <a:off x="8294318" y="6377835"/>
            <a:ext cx="48851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1" name="Connecteur droit avec flèche 50"/>
          <p:cNvCxnSpPr/>
          <p:nvPr/>
        </p:nvCxnSpPr>
        <p:spPr>
          <a:xfrm>
            <a:off x="8294318" y="6630444"/>
            <a:ext cx="48851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3" name="ZoneTexte 52"/>
          <p:cNvSpPr txBox="1"/>
          <p:nvPr/>
        </p:nvSpPr>
        <p:spPr>
          <a:xfrm>
            <a:off x="8782833" y="6232296"/>
            <a:ext cx="36304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Liaison de communication IP cuivre/optique</a:t>
            </a:r>
            <a:endParaRPr lang="fr-FR" sz="1400" dirty="0"/>
          </a:p>
        </p:txBody>
      </p:sp>
      <p:sp>
        <p:nvSpPr>
          <p:cNvPr id="54" name="ZoneTexte 53"/>
          <p:cNvSpPr txBox="1"/>
          <p:nvPr/>
        </p:nvSpPr>
        <p:spPr>
          <a:xfrm>
            <a:off x="8782833" y="6476555"/>
            <a:ext cx="36304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Liaison filaire/contact sec</a:t>
            </a:r>
            <a:endParaRPr lang="fr-FR" sz="1400" dirty="0"/>
          </a:p>
        </p:txBody>
      </p:sp>
      <p:cxnSp>
        <p:nvCxnSpPr>
          <p:cNvPr id="56" name="Connecteur droit avec flèche 55"/>
          <p:cNvCxnSpPr>
            <a:endCxn id="5" idx="1"/>
          </p:cNvCxnSpPr>
          <p:nvPr/>
        </p:nvCxnSpPr>
        <p:spPr>
          <a:xfrm>
            <a:off x="9770302" y="3371589"/>
            <a:ext cx="588723" cy="10439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75006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105</Words>
  <Application>Microsoft Office PowerPoint</Application>
  <PresentationFormat>Grand écran</PresentationFormat>
  <Paragraphs>44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Thème Office</vt:lpstr>
      <vt:lpstr>Présentation PowerPoint</vt:lpstr>
    </vt:vector>
  </TitlesOfParts>
  <Company>Ministère des Armées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PUYBARET Quentin IMI</dc:creator>
  <cp:lastModifiedBy>PUYBARET Quentin IMI</cp:lastModifiedBy>
  <cp:revision>8</cp:revision>
  <dcterms:created xsi:type="dcterms:W3CDTF">2025-04-08T10:34:48Z</dcterms:created>
  <dcterms:modified xsi:type="dcterms:W3CDTF">2025-04-08T12:50:10Z</dcterms:modified>
</cp:coreProperties>
</file>